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2" r:id="rId17"/>
    <p:sldId id="271" r:id="rId18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3" autoAdjust="0"/>
    <p:restoredTop sz="94660"/>
  </p:normalViewPr>
  <p:slideViewPr>
    <p:cSldViewPr snapToGrid="0">
      <p:cViewPr varScale="1">
        <p:scale>
          <a:sx n="86" d="100"/>
          <a:sy n="86" d="100"/>
        </p:scale>
        <p:origin x="5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BC507D3-1A06-4097-BF97-223E38995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7E104726-50B9-4598-AEE5-86CBB33603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E6AD368C-3E0A-4D9E-BC14-9FC769F3C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7094ADD3-BB96-4934-AE4E-5FF659D46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98D28B61-C09F-4501-B9DF-785A9EF73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873112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2A4A061-40A2-4D69-B401-06B4233A2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okomitog teksta 2">
            <a:extLst>
              <a:ext uri="{FF2B5EF4-FFF2-40B4-BE49-F238E27FC236}">
                <a16:creationId xmlns:a16="http://schemas.microsoft.com/office/drawing/2014/main" id="{BE18A87C-7C30-41E6-AB5D-B666283A36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C8F91B71-8282-421B-927B-E9700DF6B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62807C30-BB49-42ED-B051-FAFC54023D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F6B5522B-1631-4219-B50D-CCB02DE70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88404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komiti naslov 1">
            <a:extLst>
              <a:ext uri="{FF2B5EF4-FFF2-40B4-BE49-F238E27FC236}">
                <a16:creationId xmlns:a16="http://schemas.microsoft.com/office/drawing/2014/main" id="{52124A7A-4627-4210-89CC-A91C3F789B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okomitog teksta 2">
            <a:extLst>
              <a:ext uri="{FF2B5EF4-FFF2-40B4-BE49-F238E27FC236}">
                <a16:creationId xmlns:a16="http://schemas.microsoft.com/office/drawing/2014/main" id="{C319ECC3-E4B5-47E1-84E5-899D6F3565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829BF8B6-7007-4138-BC33-54B58607F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6447AFC9-63BF-4966-907A-31DDD0E75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BB8384A5-5517-41D8-A259-484978402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14743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D7899B5-65AB-4983-B864-79AB5D521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4D526F7-B237-4E3D-869C-830702862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B00AF0C9-BDE1-42EF-8A99-73045AE8B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1543D182-B890-4609-80B3-B2871C5FE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A26EF01B-47D5-4D33-8333-F2D5871B0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968615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13EAA85-7719-49C3-B7C3-C9FB09B50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B8B41383-1DA6-4718-9F36-EC08BCA7F5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E19C448F-5A44-45B8-AD98-88FFC0097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34D83AA7-82C3-4775-9626-392AF8D04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DC456436-C8BD-4CDC-B047-EF118134D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29685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D850129-93C0-4D2E-B2F0-5541D8CD1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8F6841B-6647-4A57-8296-1BD3896C08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EA1F2F4A-72A4-4C8E-B916-FD50431FEA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920AF2EA-534D-49BC-8586-9CCDFC3C50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E2182189-9E7B-43DB-B0C5-7B2E4DD4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273D6FFB-A765-4D14-9DEA-6ADBCD49D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831831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B07FFF4-E09F-4114-92A0-97AD88A72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B0E5F74F-2500-4318-B6BA-8B99EC2B1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8A975D3F-B84C-48E5-B680-FBF67F589E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5" name="Rezervirano mjesto teksta 4">
            <a:extLst>
              <a:ext uri="{FF2B5EF4-FFF2-40B4-BE49-F238E27FC236}">
                <a16:creationId xmlns:a16="http://schemas.microsoft.com/office/drawing/2014/main" id="{36E6DF18-12DF-4EA9-9B57-8F4F751957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Rezervirano mjesto sadržaja 5">
            <a:extLst>
              <a:ext uri="{FF2B5EF4-FFF2-40B4-BE49-F238E27FC236}">
                <a16:creationId xmlns:a16="http://schemas.microsoft.com/office/drawing/2014/main" id="{30EB2901-A2A0-4EBA-9A79-80B691B24A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7" name="Rezervirano mjesto datuma 6">
            <a:extLst>
              <a:ext uri="{FF2B5EF4-FFF2-40B4-BE49-F238E27FC236}">
                <a16:creationId xmlns:a16="http://schemas.microsoft.com/office/drawing/2014/main" id="{77649AA2-508E-4D5E-B4E8-3A7784B1F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8" name="Rezervirano mjesto podnožja 7">
            <a:extLst>
              <a:ext uri="{FF2B5EF4-FFF2-40B4-BE49-F238E27FC236}">
                <a16:creationId xmlns:a16="http://schemas.microsoft.com/office/drawing/2014/main" id="{5823B788-676C-4493-BCF4-B573123E1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Rezervirano mjesto broja slajda 8">
            <a:extLst>
              <a:ext uri="{FF2B5EF4-FFF2-40B4-BE49-F238E27FC236}">
                <a16:creationId xmlns:a16="http://schemas.microsoft.com/office/drawing/2014/main" id="{C7ECED36-9C35-4E70-90D9-C3C8A2984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8255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B208A4E-5930-48C9-B818-FE9C54971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datuma 2">
            <a:extLst>
              <a:ext uri="{FF2B5EF4-FFF2-40B4-BE49-F238E27FC236}">
                <a16:creationId xmlns:a16="http://schemas.microsoft.com/office/drawing/2014/main" id="{09770F65-8512-442F-B940-2264ED685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4" name="Rezervirano mjesto podnožja 3">
            <a:extLst>
              <a:ext uri="{FF2B5EF4-FFF2-40B4-BE49-F238E27FC236}">
                <a16:creationId xmlns:a16="http://schemas.microsoft.com/office/drawing/2014/main" id="{940806C7-6576-4C45-A612-743E11CE5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76008C3E-7100-484F-948B-2BA45A598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5763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datuma 1">
            <a:extLst>
              <a:ext uri="{FF2B5EF4-FFF2-40B4-BE49-F238E27FC236}">
                <a16:creationId xmlns:a16="http://schemas.microsoft.com/office/drawing/2014/main" id="{57B4BF62-4750-450F-86F1-7FAD9ECA8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3" name="Rezervirano mjesto podnožja 2">
            <a:extLst>
              <a:ext uri="{FF2B5EF4-FFF2-40B4-BE49-F238E27FC236}">
                <a16:creationId xmlns:a16="http://schemas.microsoft.com/office/drawing/2014/main" id="{FFC6264B-16C7-42FA-B5BE-E8018DB06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Rezervirano mjesto broja slajda 3">
            <a:extLst>
              <a:ext uri="{FF2B5EF4-FFF2-40B4-BE49-F238E27FC236}">
                <a16:creationId xmlns:a16="http://schemas.microsoft.com/office/drawing/2014/main" id="{9FE892F8-A8C7-4B3F-AB76-B04812A98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332015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762124E-BE29-41DC-94C6-39538614C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E10B9EC6-D321-488F-BAC1-77FACCBC8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D7EB58DE-24B9-4DFD-9741-6AA23DD9B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A058751B-B65A-4D53-9AAA-9F07B1DE4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70790F44-ADB1-4C1E-8675-1E379C076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785C12C9-23F7-4F17-827E-2AFB5B9EC0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160366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5784727-A6D1-462D-8EA1-13DDB332E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slike 2">
            <a:extLst>
              <a:ext uri="{FF2B5EF4-FFF2-40B4-BE49-F238E27FC236}">
                <a16:creationId xmlns:a16="http://schemas.microsoft.com/office/drawing/2014/main" id="{16BD0CF0-1195-4647-B5D7-8E01EA0B25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Rezervirano mjesto teksta 3">
            <a:extLst>
              <a:ext uri="{FF2B5EF4-FFF2-40B4-BE49-F238E27FC236}">
                <a16:creationId xmlns:a16="http://schemas.microsoft.com/office/drawing/2014/main" id="{96863A8B-AC7A-4D60-BFDB-E22B23F94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Rezervirano mjesto datuma 4">
            <a:extLst>
              <a:ext uri="{FF2B5EF4-FFF2-40B4-BE49-F238E27FC236}">
                <a16:creationId xmlns:a16="http://schemas.microsoft.com/office/drawing/2014/main" id="{18D79C8A-5E5A-41F1-81A4-DBD1E53AE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6" name="Rezervirano mjesto podnožja 5">
            <a:extLst>
              <a:ext uri="{FF2B5EF4-FFF2-40B4-BE49-F238E27FC236}">
                <a16:creationId xmlns:a16="http://schemas.microsoft.com/office/drawing/2014/main" id="{D0CB10AB-5905-4052-8185-9ED9BEDA8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79A0D70A-62EB-4697-B125-46CA1A5EF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553591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naslova 1">
            <a:extLst>
              <a:ext uri="{FF2B5EF4-FFF2-40B4-BE49-F238E27FC236}">
                <a16:creationId xmlns:a16="http://schemas.microsoft.com/office/drawing/2014/main" id="{32A93BD2-845E-40A4-B632-97DABFA18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</a:p>
        </p:txBody>
      </p:sp>
      <p:sp>
        <p:nvSpPr>
          <p:cNvPr id="3" name="Rezervirano mjesto teksta 2">
            <a:extLst>
              <a:ext uri="{FF2B5EF4-FFF2-40B4-BE49-F238E27FC236}">
                <a16:creationId xmlns:a16="http://schemas.microsoft.com/office/drawing/2014/main" id="{2557DA01-E008-45C8-82E1-DC6097E0B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</a:p>
        </p:txBody>
      </p:sp>
      <p:sp>
        <p:nvSpPr>
          <p:cNvPr id="4" name="Rezervirano mjesto datuma 3">
            <a:extLst>
              <a:ext uri="{FF2B5EF4-FFF2-40B4-BE49-F238E27FC236}">
                <a16:creationId xmlns:a16="http://schemas.microsoft.com/office/drawing/2014/main" id="{BD21232E-92D5-44F9-B3DF-D88D51A5A4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04EFD8-D035-475B-9190-4A4AEB9B8BFF}" type="datetimeFigureOut">
              <a:rPr lang="hr-HR" smtClean="0"/>
              <a:t>26.7.2021.</a:t>
            </a:fld>
            <a:endParaRPr lang="hr-HR"/>
          </a:p>
        </p:txBody>
      </p:sp>
      <p:sp>
        <p:nvSpPr>
          <p:cNvPr id="5" name="Rezervirano mjesto podnožja 4">
            <a:extLst>
              <a:ext uri="{FF2B5EF4-FFF2-40B4-BE49-F238E27FC236}">
                <a16:creationId xmlns:a16="http://schemas.microsoft.com/office/drawing/2014/main" id="{7D324C5E-2DB7-411C-8027-6CE01673D7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72EF2990-0FEE-49EF-A8C3-E5689123F7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8C906-4FCB-42FF-B9E5-22EBD2CB05D9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23905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5E39EE1-9117-406C-94DB-ED3AE0010F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Transformacija postojeće realne slike u animiranu sliku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F30ABD58-5F0A-47C6-A36C-2108919BBD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hr-HR" dirty="0"/>
          </a:p>
          <a:p>
            <a:endParaRPr lang="hr-HR" dirty="0"/>
          </a:p>
          <a:p>
            <a:endParaRPr lang="hr-HR" dirty="0"/>
          </a:p>
          <a:p>
            <a:r>
              <a:rPr lang="hr-HR" dirty="0"/>
              <a:t>Matija Kaučić, 2021.</a:t>
            </a:r>
          </a:p>
        </p:txBody>
      </p:sp>
    </p:spTree>
    <p:extLst>
      <p:ext uri="{BB962C8B-B14F-4D97-AF65-F5344CB8AC3E}">
        <p14:creationId xmlns:p14="http://schemas.microsoft.com/office/powerpoint/2010/main" val="19217429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44198B99-38C3-450B-BD7D-E0EB4E0F0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514" y="587966"/>
            <a:ext cx="6046972" cy="5682069"/>
          </a:xfrm>
        </p:spPr>
      </p:pic>
    </p:spTree>
    <p:extLst>
      <p:ext uri="{BB962C8B-B14F-4D97-AF65-F5344CB8AC3E}">
        <p14:creationId xmlns:p14="http://schemas.microsoft.com/office/powerpoint/2010/main" val="21193964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5BBC0F24-132F-43E9-A3EC-DBCA7BD57B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000" y="587483"/>
            <a:ext cx="6045622" cy="5680800"/>
          </a:xfrm>
        </p:spPr>
      </p:pic>
    </p:spTree>
    <p:extLst>
      <p:ext uri="{BB962C8B-B14F-4D97-AF65-F5344CB8AC3E}">
        <p14:creationId xmlns:p14="http://schemas.microsoft.com/office/powerpoint/2010/main" val="5923837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7D59C5F8-18AA-40F4-8699-60415AA16B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190" y="588600"/>
            <a:ext cx="6045621" cy="5680800"/>
          </a:xfrm>
        </p:spPr>
      </p:pic>
    </p:spTree>
    <p:extLst>
      <p:ext uri="{BB962C8B-B14F-4D97-AF65-F5344CB8AC3E}">
        <p14:creationId xmlns:p14="http://schemas.microsoft.com/office/powerpoint/2010/main" val="1293787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A3552C9B-7D75-4578-8DDB-D5A1E964D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190" y="588600"/>
            <a:ext cx="6045621" cy="5680800"/>
          </a:xfrm>
        </p:spPr>
      </p:pic>
    </p:spTree>
    <p:extLst>
      <p:ext uri="{BB962C8B-B14F-4D97-AF65-F5344CB8AC3E}">
        <p14:creationId xmlns:p14="http://schemas.microsoft.com/office/powerpoint/2010/main" val="3146208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C8820F14-492F-43AF-9A95-7444A8BFB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190" y="588600"/>
            <a:ext cx="6045621" cy="5680800"/>
          </a:xfrm>
        </p:spPr>
      </p:pic>
    </p:spTree>
    <p:extLst>
      <p:ext uri="{BB962C8B-B14F-4D97-AF65-F5344CB8AC3E}">
        <p14:creationId xmlns:p14="http://schemas.microsoft.com/office/powerpoint/2010/main" val="745440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9F0A5021-4B1F-4F51-A26C-8C7B672ED1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3190" y="588600"/>
            <a:ext cx="6045621" cy="5680800"/>
          </a:xfrm>
        </p:spPr>
      </p:pic>
    </p:spTree>
    <p:extLst>
      <p:ext uri="{BB962C8B-B14F-4D97-AF65-F5344CB8AC3E}">
        <p14:creationId xmlns:p14="http://schemas.microsoft.com/office/powerpoint/2010/main" val="16577416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E2B9245-6D39-4256-BB50-0D98B7F1C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pic>
        <p:nvPicPr>
          <p:cNvPr id="11" name="Rezervirano mjesto sadržaja 10">
            <a:extLst>
              <a:ext uri="{FF2B5EF4-FFF2-40B4-BE49-F238E27FC236}">
                <a16:creationId xmlns:a16="http://schemas.microsoft.com/office/drawing/2014/main" id="{7B9CB872-442A-4230-BAFA-0AA5E0BED2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682" y="716521"/>
            <a:ext cx="11478636" cy="5424958"/>
          </a:xfrm>
        </p:spPr>
      </p:pic>
    </p:spTree>
    <p:extLst>
      <p:ext uri="{BB962C8B-B14F-4D97-AF65-F5344CB8AC3E}">
        <p14:creationId xmlns:p14="http://schemas.microsoft.com/office/powerpoint/2010/main" val="27219888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0A20ACD-2AB8-43E0-96EF-79BD52CD06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hr-HR" dirty="0"/>
          </a:p>
          <a:p>
            <a:pPr marL="0" indent="0" algn="ctr">
              <a:buNone/>
            </a:pPr>
            <a:endParaRPr lang="hr-HR" dirty="0"/>
          </a:p>
          <a:p>
            <a:pPr marL="0" indent="0" algn="ctr">
              <a:buNone/>
            </a:pPr>
            <a:r>
              <a:rPr lang="hr-HR" dirty="0"/>
              <a:t>Hvala na pažnji!</a:t>
            </a:r>
          </a:p>
        </p:txBody>
      </p:sp>
    </p:spTree>
    <p:extLst>
      <p:ext uri="{BB962C8B-B14F-4D97-AF65-F5344CB8AC3E}">
        <p14:creationId xmlns:p14="http://schemas.microsoft.com/office/powerpoint/2010/main" val="1588415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0B21DE0-2893-45BB-BCE3-012BCC879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Opis zadatka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DFB855F-800A-4ACB-948E-5214BC5C1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Implemenentirati</a:t>
            </a:r>
            <a:r>
              <a:rPr lang="hr-HR" dirty="0"/>
              <a:t> algoritam koji će od ulazne slike napraviti njezinu animiranu verziju</a:t>
            </a:r>
          </a:p>
          <a:p>
            <a:r>
              <a:rPr lang="hr-HR" dirty="0"/>
              <a:t>Preporuča se upotreba kombinacije bilateralnog filtera i adaptivnog </a:t>
            </a:r>
            <a:r>
              <a:rPr lang="hr-HR" dirty="0" err="1"/>
              <a:t>thresholdinga</a:t>
            </a:r>
            <a:r>
              <a:rPr lang="hr-HR" dirty="0"/>
              <a:t> kako bi se stvorio efekt animacije </a:t>
            </a:r>
          </a:p>
        </p:txBody>
      </p:sp>
    </p:spTree>
    <p:extLst>
      <p:ext uri="{BB962C8B-B14F-4D97-AF65-F5344CB8AC3E}">
        <p14:creationId xmlns:p14="http://schemas.microsoft.com/office/powerpoint/2010/main" val="4008116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7D8FDB8-DCD5-4B55-8E71-810EA0585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Ideja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29E459F-6841-4A86-9561-8A33078CA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Istaknuti rubove (pomoću metode adaptivnog </a:t>
            </a:r>
            <a:r>
              <a:rPr lang="hr-HR" dirty="0" err="1"/>
              <a:t>thresholdinga</a:t>
            </a:r>
            <a:r>
              <a:rPr lang="hr-HR" dirty="0"/>
              <a:t>)</a:t>
            </a:r>
          </a:p>
          <a:p>
            <a:r>
              <a:rPr lang="hr-HR" dirty="0"/>
              <a:t>Izgladiti/zamutiti boje (eliminirati šumove pomoću bilateralnog filtera te postići efekt „vodenih boja”)</a:t>
            </a:r>
          </a:p>
          <a:p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573577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C8DA55B-68BD-4B7D-B792-B488E1E02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1. Korak – Učitavanje slike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59203439-5598-4CA5-BA86-326F3911DC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7936" y="1825625"/>
            <a:ext cx="4096127" cy="4351338"/>
          </a:xfrm>
        </p:spPr>
      </p:pic>
    </p:spTree>
    <p:extLst>
      <p:ext uri="{BB962C8B-B14F-4D97-AF65-F5344CB8AC3E}">
        <p14:creationId xmlns:p14="http://schemas.microsoft.com/office/powerpoint/2010/main" val="1013057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5C078F8-F31C-4FE1-8B4C-DF2A32319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2. Korak – Pretvaranje slike u </a:t>
            </a:r>
            <a:r>
              <a:rPr lang="hr-HR" dirty="0" err="1"/>
              <a:t>grayscale</a:t>
            </a:r>
            <a:endParaRPr lang="hr-HR" dirty="0"/>
          </a:p>
        </p:txBody>
      </p:sp>
      <p:pic>
        <p:nvPicPr>
          <p:cNvPr id="7" name="Rezervirano mjesto sadržaja 6">
            <a:extLst>
              <a:ext uri="{FF2B5EF4-FFF2-40B4-BE49-F238E27FC236}">
                <a16:creationId xmlns:a16="http://schemas.microsoft.com/office/drawing/2014/main" id="{13F20BB6-93D3-4E00-A7D6-2CA29050E4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5112" y="1825625"/>
            <a:ext cx="4101775" cy="4351338"/>
          </a:xfrm>
        </p:spPr>
      </p:pic>
    </p:spTree>
    <p:extLst>
      <p:ext uri="{BB962C8B-B14F-4D97-AF65-F5344CB8AC3E}">
        <p14:creationId xmlns:p14="http://schemas.microsoft.com/office/powerpoint/2010/main" val="189245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217012A-A4A6-4F07-AA65-CE9E0E823D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3. Korak – Dodavanje </a:t>
            </a:r>
            <a:r>
              <a:rPr lang="hr-HR" dirty="0" err="1"/>
              <a:t>median</a:t>
            </a:r>
            <a:r>
              <a:rPr lang="hr-HR" dirty="0"/>
              <a:t> </a:t>
            </a:r>
            <a:r>
              <a:rPr lang="hr-HR" dirty="0" err="1"/>
              <a:t>blur</a:t>
            </a:r>
            <a:r>
              <a:rPr lang="hr-HR" dirty="0"/>
              <a:t> filtera 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F821C7B8-2A88-430A-AF9C-B03AF3A02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1318" y="1825625"/>
            <a:ext cx="4089363" cy="4351338"/>
          </a:xfrm>
        </p:spPr>
      </p:pic>
    </p:spTree>
    <p:extLst>
      <p:ext uri="{BB962C8B-B14F-4D97-AF65-F5344CB8AC3E}">
        <p14:creationId xmlns:p14="http://schemas.microsoft.com/office/powerpoint/2010/main" val="936252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03C3946-B38B-41C8-B546-0543B30F7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4. Korak – Detekcija rubova (adaptivni </a:t>
            </a:r>
            <a:r>
              <a:rPr lang="hr-HR" dirty="0" err="1"/>
              <a:t>thresh</a:t>
            </a:r>
            <a:r>
              <a:rPr lang="hr-HR" dirty="0"/>
              <a:t>.)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8062AB06-A1BD-4AEA-A175-C44CE8839A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2810" y="1825625"/>
            <a:ext cx="4126379" cy="4351338"/>
          </a:xfrm>
        </p:spPr>
      </p:pic>
    </p:spTree>
    <p:extLst>
      <p:ext uri="{BB962C8B-B14F-4D97-AF65-F5344CB8AC3E}">
        <p14:creationId xmlns:p14="http://schemas.microsoft.com/office/powerpoint/2010/main" val="3268747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2D1AF53-A01B-4EE8-B0A8-DDA88D52D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5. Korak – Uklanjanje šuma (bilateralni filter)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5924265F-3B36-490D-A734-2BF605302B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5112" y="1825625"/>
            <a:ext cx="4101775" cy="4351338"/>
          </a:xfrm>
        </p:spPr>
      </p:pic>
    </p:spTree>
    <p:extLst>
      <p:ext uri="{BB962C8B-B14F-4D97-AF65-F5344CB8AC3E}">
        <p14:creationId xmlns:p14="http://schemas.microsoft.com/office/powerpoint/2010/main" val="3663684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0DDD9A4-D902-47DB-BE51-E633B4827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6. Korak – Konačni rezultat (</a:t>
            </a:r>
            <a:r>
              <a:rPr lang="hr-HR" dirty="0" err="1"/>
              <a:t>bitwise</a:t>
            </a:r>
            <a:r>
              <a:rPr lang="hr-HR" dirty="0"/>
              <a:t> operacija)</a:t>
            </a: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F2CF5614-EE2F-4026-8269-111AB8C136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42271" y="1825625"/>
            <a:ext cx="4107457" cy="4351338"/>
          </a:xfrm>
        </p:spPr>
      </p:pic>
    </p:spTree>
    <p:extLst>
      <p:ext uri="{BB962C8B-B14F-4D97-AF65-F5344CB8AC3E}">
        <p14:creationId xmlns:p14="http://schemas.microsoft.com/office/powerpoint/2010/main" val="35927834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122</Words>
  <Application>Microsoft Office PowerPoint</Application>
  <PresentationFormat>Široki zaslon</PresentationFormat>
  <Paragraphs>20</Paragraphs>
  <Slides>17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3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Tema sustava Office</vt:lpstr>
      <vt:lpstr>Transformacija postojeće realne slike u animiranu sliku</vt:lpstr>
      <vt:lpstr>Opis zadatka</vt:lpstr>
      <vt:lpstr>Ideja</vt:lpstr>
      <vt:lpstr>1. Korak – Učitavanje slike</vt:lpstr>
      <vt:lpstr>2. Korak – Pretvaranje slike u grayscale</vt:lpstr>
      <vt:lpstr>3. Korak – Dodavanje median blur filtera </vt:lpstr>
      <vt:lpstr>4. Korak – Detekcija rubova (adaptivni thresh.)</vt:lpstr>
      <vt:lpstr>5. Korak – Uklanjanje šuma (bilateralni filter)</vt:lpstr>
      <vt:lpstr>6. Korak – Konačni rezultat (bitwise operacija)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  <vt:lpstr>PowerPoint prezentacija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Transformacija postojeće realne slike u animiranu sliku</dc:title>
  <dc:creator>Matija Kaučić</dc:creator>
  <cp:lastModifiedBy>Matija Kaučić</cp:lastModifiedBy>
  <cp:revision>9</cp:revision>
  <dcterms:created xsi:type="dcterms:W3CDTF">2021-07-26T14:28:51Z</dcterms:created>
  <dcterms:modified xsi:type="dcterms:W3CDTF">2021-07-26T20:07:14Z</dcterms:modified>
</cp:coreProperties>
</file>

<file path=docProps/thumbnail.jpeg>
</file>